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9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2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5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6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7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8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0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1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37AEA-3B5E-4D69-810D-52A53BC4FEE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50CEE-CCF7-4C44-A76B-AC366F75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741" y="472440"/>
            <a:ext cx="5562600" cy="77724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empus Sans ITC" panose="04020404030D07020202" pitchFamily="82" charset="0"/>
              </a:rPr>
              <a:t>Artisans Unleashed</a:t>
            </a:r>
            <a:endParaRPr lang="en-US" sz="4800" b="1" dirty="0">
              <a:latin typeface="Tempus Sans ITC" panose="04020404030D070202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14" y="274319"/>
            <a:ext cx="1024128" cy="16627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44639" y="274320"/>
            <a:ext cx="1024128" cy="16627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6280" y="1249680"/>
            <a:ext cx="6394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anose="04020404030D07020202" pitchFamily="82" charset="0"/>
              </a:rPr>
              <a:t>Handmade/Up-cycled Arts &amp; Craft Show           </a:t>
            </a:r>
          </a:p>
          <a:p>
            <a:pPr algn="ctr"/>
            <a:r>
              <a:rPr lang="en-US" sz="2400" dirty="0" smtClean="0">
                <a:latin typeface="Tempus Sans ITC" panose="04020404030D07020202" pitchFamily="82" charset="0"/>
              </a:rPr>
              <a:t>November 22</a:t>
            </a:r>
            <a:r>
              <a:rPr lang="en-US" sz="2400" baseline="30000" dirty="0" smtClean="0">
                <a:latin typeface="Tempus Sans ITC" panose="04020404030D07020202" pitchFamily="82" charset="0"/>
              </a:rPr>
              <a:t>nd</a:t>
            </a:r>
            <a:r>
              <a:rPr lang="en-US" sz="2400" dirty="0" smtClean="0">
                <a:latin typeface="Tempus Sans ITC" panose="04020404030D07020202" pitchFamily="82" charset="0"/>
              </a:rPr>
              <a:t>, Sunday from 10 am to 4 pm</a:t>
            </a:r>
          </a:p>
          <a:p>
            <a:pPr algn="ctr"/>
            <a:r>
              <a:rPr lang="en-US" sz="2400" dirty="0" smtClean="0">
                <a:latin typeface="Tempus Sans ITC" panose="04020404030D07020202" pitchFamily="82" charset="0"/>
              </a:rPr>
              <a:t>M.R. Falcons ~~ 3212 Keller Street, South Bend</a:t>
            </a:r>
          </a:p>
          <a:p>
            <a:pPr algn="ctr"/>
            <a:r>
              <a:rPr lang="en-US" dirty="0" smtClean="0">
                <a:latin typeface="Tempus Sans ITC" panose="04020404030D07020202" pitchFamily="82" charset="0"/>
              </a:rPr>
              <a:t>(Corner of Bendix/Keller)</a:t>
            </a:r>
            <a:endParaRPr lang="en-US" dirty="0">
              <a:latin typeface="Tempus Sans ITC" panose="04020404030D070202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849880"/>
            <a:ext cx="6766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empus Sans ITC" panose="04020404030D07020202" pitchFamily="82" charset="0"/>
              </a:rPr>
              <a:t>~~~~~ Featured Vendors ~~~~~</a:t>
            </a:r>
          </a:p>
          <a:p>
            <a:pPr algn="ctr"/>
            <a:endParaRPr lang="en-US" sz="1400" b="1" dirty="0">
              <a:latin typeface="Tempus Sans ITC" panose="04020404030D07020202" pitchFamily="82" charset="0"/>
            </a:endParaRPr>
          </a:p>
          <a:p>
            <a:r>
              <a:rPr lang="en-US" sz="1400" dirty="0" err="1" smtClean="0">
                <a:latin typeface="Tempus Sans ITC" panose="04020404030D07020202" pitchFamily="82" charset="0"/>
              </a:rPr>
              <a:t>BeJeweled</a:t>
            </a:r>
            <a:r>
              <a:rPr lang="en-US" sz="1400" dirty="0" smtClean="0">
                <a:latin typeface="Tempus Sans ITC" panose="04020404030D07020202" pitchFamily="82" charset="0"/>
              </a:rPr>
              <a:t> by: Pam			Bryan Graham Folk Art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By The Hearth			Dark Horse Inspirations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Dawn Wilson			</a:t>
            </a:r>
            <a:r>
              <a:rPr lang="en-US" sz="1400" dirty="0" err="1" smtClean="0">
                <a:latin typeface="Tempus Sans ITC" panose="04020404030D07020202" pitchFamily="82" charset="0"/>
              </a:rPr>
              <a:t>Gib’s</a:t>
            </a:r>
            <a:r>
              <a:rPr lang="en-US" sz="1400" dirty="0" smtClean="0">
                <a:latin typeface="Tempus Sans ITC" panose="04020404030D07020202" pitchFamily="82" charset="0"/>
              </a:rPr>
              <a:t> Goods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Gone Country </a:t>
            </a:r>
            <a:r>
              <a:rPr lang="en-US" sz="1400" dirty="0" err="1" smtClean="0">
                <a:latin typeface="Tempus Sans ITC" panose="04020404030D07020202" pitchFamily="82" charset="0"/>
              </a:rPr>
              <a:t>Junkin</a:t>
            </a:r>
            <a:r>
              <a:rPr lang="en-US" sz="1400" dirty="0" smtClean="0">
                <a:latin typeface="Tempus Sans ITC" panose="04020404030D07020202" pitchFamily="82" charset="0"/>
              </a:rPr>
              <a:t>’ 			</a:t>
            </a:r>
            <a:r>
              <a:rPr lang="en-US" sz="1400" dirty="0" err="1" smtClean="0">
                <a:latin typeface="Tempus Sans ITC" panose="04020404030D07020202" pitchFamily="82" charset="0"/>
              </a:rPr>
              <a:t>Handy’s</a:t>
            </a:r>
            <a:r>
              <a:rPr lang="en-US" sz="1400" dirty="0" smtClean="0">
                <a:latin typeface="Tempus Sans ITC" panose="04020404030D07020202" pitchFamily="82" charset="0"/>
              </a:rPr>
              <a:t> Homemade Products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Hells Bell’s Clothing USA		Imperfections LLC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Inked Greetings by Heather		</a:t>
            </a:r>
            <a:r>
              <a:rPr lang="en-US" sz="1400" dirty="0" smtClean="0">
                <a:latin typeface="Tempus Sans ITC" panose="04020404030D07020202" pitchFamily="82" charset="0"/>
              </a:rPr>
              <a:t>Inspired </a:t>
            </a:r>
            <a:r>
              <a:rPr lang="en-US" sz="1400" dirty="0" smtClean="0">
                <a:latin typeface="Tempus Sans ITC" panose="04020404030D07020202" pitchFamily="82" charset="0"/>
              </a:rPr>
              <a:t>Ink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Karen Sue Robinson			</a:t>
            </a:r>
            <a:r>
              <a:rPr lang="en-US" sz="1400" dirty="0" err="1" smtClean="0">
                <a:latin typeface="Tempus Sans ITC" panose="04020404030D07020202" pitchFamily="82" charset="0"/>
              </a:rPr>
              <a:t>Kimagination</a:t>
            </a:r>
            <a:r>
              <a:rPr lang="en-US" sz="1400" dirty="0" smtClean="0">
                <a:latin typeface="Tempus Sans ITC" panose="04020404030D07020202" pitchFamily="82" charset="0"/>
              </a:rPr>
              <a:t> Creations</a:t>
            </a:r>
          </a:p>
          <a:p>
            <a:r>
              <a:rPr lang="en-US" sz="1400" dirty="0" err="1" smtClean="0">
                <a:latin typeface="Tempus Sans ITC" panose="04020404030D07020202" pitchFamily="82" charset="0"/>
              </a:rPr>
              <a:t>Kri-Knitten</a:t>
            </a:r>
            <a:r>
              <a:rPr lang="en-US" sz="1400" dirty="0" smtClean="0">
                <a:latin typeface="Tempus Sans ITC" panose="04020404030D07020202" pitchFamily="82" charset="0"/>
              </a:rPr>
              <a:t>, Etc.			Limelight Designs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Magdalena Moon Designs		Mary Cramer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McCoy Creek Laser Designs		Memories by Marjorie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My Designs Especially For You		No Fear In Love Poetry Expressions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Pressed Flowers by Carol			Purely Funk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Recycled Garden Art			2</a:t>
            </a:r>
            <a:r>
              <a:rPr lang="en-US" sz="1400" baseline="30000" dirty="0" smtClean="0">
                <a:latin typeface="Tempus Sans ITC" panose="04020404030D07020202" pitchFamily="82" charset="0"/>
              </a:rPr>
              <a:t>nd</a:t>
            </a:r>
            <a:r>
              <a:rPr lang="en-US" sz="1400" dirty="0" smtClean="0">
                <a:latin typeface="Tempus Sans ITC" panose="04020404030D07020202" pitchFamily="82" charset="0"/>
              </a:rPr>
              <a:t> Hand Sweater Mittens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Simple Joys by Susan			Slick Stitches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Stray Threads 			Styx River Art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Totally Unique Boutique		Twisted Lizard Pottery</a:t>
            </a:r>
          </a:p>
          <a:p>
            <a:r>
              <a:rPr lang="en-US" sz="1400" dirty="0" smtClean="0">
                <a:latin typeface="Tempus Sans ITC" panose="04020404030D07020202" pitchFamily="82" charset="0"/>
              </a:rPr>
              <a:t>Wear A Skirt			</a:t>
            </a:r>
            <a:r>
              <a:rPr lang="en-US" sz="1400" dirty="0" err="1" smtClean="0">
                <a:latin typeface="Tempus Sans ITC" panose="04020404030D07020202" pitchFamily="82" charset="0"/>
              </a:rPr>
              <a:t>Xristie</a:t>
            </a:r>
            <a:r>
              <a:rPr lang="en-US" sz="1400" dirty="0" smtClean="0">
                <a:latin typeface="Tempus Sans ITC" panose="04020404030D07020202" pitchFamily="82" charset="0"/>
              </a:rPr>
              <a:t> Designs</a:t>
            </a:r>
            <a:endParaRPr lang="en-US" sz="1400" dirty="0">
              <a:latin typeface="Tempus Sans ITC" panose="04020404030D07020202" pitchFamily="82" charset="0"/>
            </a:endParaRPr>
          </a:p>
          <a:p>
            <a:endParaRPr lang="en-US" sz="1400" dirty="0">
              <a:latin typeface="Tempus Sans ITC" panose="04020404030D070202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280" y="7437120"/>
            <a:ext cx="6394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empus Sans ITC" panose="04020404030D07020202" pitchFamily="82" charset="0"/>
              </a:rPr>
              <a:t>Mark your calendar for our 2016 shows:</a:t>
            </a:r>
          </a:p>
          <a:p>
            <a:pPr algn="ctr"/>
            <a:r>
              <a:rPr lang="en-US" sz="2000" dirty="0" smtClean="0">
                <a:latin typeface="Tempus Sans ITC" panose="04020404030D07020202" pitchFamily="82" charset="0"/>
              </a:rPr>
              <a:t>April 17</a:t>
            </a:r>
            <a:r>
              <a:rPr lang="en-US" sz="2000" baseline="30000" dirty="0" smtClean="0">
                <a:latin typeface="Tempus Sans ITC" panose="04020404030D07020202" pitchFamily="82" charset="0"/>
              </a:rPr>
              <a:t>th</a:t>
            </a:r>
            <a:r>
              <a:rPr lang="en-US" sz="2000" dirty="0" smtClean="0">
                <a:latin typeface="Tempus Sans ITC" panose="04020404030D07020202" pitchFamily="82" charset="0"/>
              </a:rPr>
              <a:t> – Artisans Unleashed Spring Show 10-4</a:t>
            </a:r>
          </a:p>
          <a:p>
            <a:pPr algn="ctr"/>
            <a:r>
              <a:rPr lang="en-US" sz="2000" dirty="0" smtClean="0">
                <a:latin typeface="Tempus Sans ITC" panose="04020404030D07020202" pitchFamily="82" charset="0"/>
              </a:rPr>
              <a:t>November 20</a:t>
            </a:r>
            <a:r>
              <a:rPr lang="en-US" sz="2000" baseline="30000" dirty="0" smtClean="0">
                <a:latin typeface="Tempus Sans ITC" panose="04020404030D07020202" pitchFamily="82" charset="0"/>
              </a:rPr>
              <a:t>th</a:t>
            </a:r>
            <a:r>
              <a:rPr lang="en-US" sz="2000" dirty="0" smtClean="0">
                <a:latin typeface="Tempus Sans ITC" panose="04020404030D07020202" pitchFamily="82" charset="0"/>
              </a:rPr>
              <a:t> – Artisans Unleashed Fall Show 10-4</a:t>
            </a:r>
          </a:p>
          <a:p>
            <a:pPr algn="ctr"/>
            <a:endParaRPr lang="en-US" sz="2800" dirty="0">
              <a:latin typeface="Tempus Sans ITC" panose="04020404030D07020202" pitchFamily="8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04216" y="8412480"/>
            <a:ext cx="1024128" cy="15392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6644639" y="8519160"/>
            <a:ext cx="960120" cy="14325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2960" y="9006780"/>
            <a:ext cx="628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empus Sans ITC" panose="04020404030D07020202" pitchFamily="82" charset="0"/>
              </a:rPr>
              <a:t>“Like” our ‘Artisans Unleashed Customer Page ‘ on Facebook.</a:t>
            </a:r>
          </a:p>
        </p:txBody>
      </p:sp>
    </p:spTree>
    <p:extLst>
      <p:ext uri="{BB962C8B-B14F-4D97-AF65-F5344CB8AC3E}">
        <p14:creationId xmlns:p14="http://schemas.microsoft.com/office/powerpoint/2010/main" val="8509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77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Tempus Sans ITC</vt:lpstr>
      <vt:lpstr>Office Theme</vt:lpstr>
      <vt:lpstr>Artisans Unleashed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Artisans Unleashed</dc:title>
  <dc:creator>Pamela Lewis</dc:creator>
  <cp:lastModifiedBy>Pamela Lewis</cp:lastModifiedBy>
  <cp:revision>7</cp:revision>
  <cp:lastPrinted>2015-10-19T14:27:48Z</cp:lastPrinted>
  <dcterms:created xsi:type="dcterms:W3CDTF">2015-10-14T14:53:49Z</dcterms:created>
  <dcterms:modified xsi:type="dcterms:W3CDTF">2015-10-19T14:27:56Z</dcterms:modified>
</cp:coreProperties>
</file>